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89" r:id="rId2"/>
    <p:sldId id="263" r:id="rId3"/>
    <p:sldId id="29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4357"/>
    <a:srgbClr val="2C6EB6"/>
    <a:srgbClr val="DC4C65"/>
    <a:srgbClr val="233A56"/>
    <a:srgbClr val="131D30"/>
    <a:srgbClr val="141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639"/>
    <p:restoredTop sz="94476"/>
  </p:normalViewPr>
  <p:slideViewPr>
    <p:cSldViewPr snapToGrid="0" snapToObjects="1">
      <p:cViewPr varScale="1">
        <p:scale>
          <a:sx n="111" d="100"/>
          <a:sy n="111" d="100"/>
        </p:scale>
        <p:origin x="216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4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38CE7-0E08-6F4D-85B9-8FE701F1879E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BBAD5-DB0D-1C4D-BF7F-007A7C3549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1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783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268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60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80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757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481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897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936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44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81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06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54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74357"/>
            </a:gs>
            <a:gs pos="0">
              <a:srgbClr val="DC4C6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83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5160" y="4771819"/>
            <a:ext cx="46348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smtClean="0"/>
              <a:t>E-COMMERCE</a:t>
            </a:r>
          </a:p>
          <a:p>
            <a:pPr algn="ctr"/>
            <a:r>
              <a:rPr lang="en-US" sz="6000" b="1" dirty="0" smtClean="0"/>
              <a:t>BROKEN?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b="2625"/>
          <a:stretch/>
        </p:blipFill>
        <p:spPr>
          <a:xfrm>
            <a:off x="0" y="-1"/>
            <a:ext cx="12218758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218758" cy="6858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INTERNET OF </a:t>
            </a:r>
          </a:p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PRODUCTS</a:t>
            </a:r>
            <a:endParaRPr lang="en-US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8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1652237" y="2631689"/>
            <a:ext cx="9065942" cy="178419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Orbitron Medium" charset="0"/>
                <a:ea typeface="Orbitron Medium" charset="0"/>
                <a:cs typeface="Orbitron Medium" charset="0"/>
              </a:rPr>
              <a:t>paratar</a:t>
            </a:r>
            <a:endParaRPr lang="en-US" sz="7200" dirty="0">
              <a:latin typeface="Orbitron Medium" charset="0"/>
              <a:ea typeface="Orbitron Medium" charset="0"/>
              <a:cs typeface="Orbitron Medium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982" y="0"/>
            <a:ext cx="2854036" cy="285403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Bild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"/>
          <a:stretch/>
        </p:blipFill>
        <p:spPr>
          <a:xfrm>
            <a:off x="4668982" y="1"/>
            <a:ext cx="2854036" cy="2731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72071" y="3400221"/>
            <a:ext cx="36478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PARATAR</a:t>
            </a:r>
            <a:endParaRPr lang="en-US" sz="6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6774"/>
          <a:stretch/>
        </p:blipFill>
        <p:spPr>
          <a:xfrm>
            <a:off x="-498" y="1"/>
            <a:ext cx="121924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2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hackaTU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9</Words>
  <Application>Microsoft Macintosh PowerPoint</Application>
  <PresentationFormat>Widescreen</PresentationFormat>
  <Paragraphs>7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Orbitron Medium</vt:lpstr>
      <vt:lpstr>Quicksand</vt:lpstr>
      <vt:lpstr>Arial</vt:lpstr>
      <vt:lpstr>Office-Design</vt:lpstr>
      <vt:lpstr>PowerPoint Presentation</vt:lpstr>
      <vt:lpstr>paratar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ga34tij</dc:creator>
  <cp:lastModifiedBy>Microsoft Office User</cp:lastModifiedBy>
  <cp:revision>101</cp:revision>
  <cp:lastPrinted>2016-11-03T14:52:13Z</cp:lastPrinted>
  <dcterms:created xsi:type="dcterms:W3CDTF">2016-10-26T15:43:42Z</dcterms:created>
  <dcterms:modified xsi:type="dcterms:W3CDTF">2017-09-17T11:21:03Z</dcterms:modified>
</cp:coreProperties>
</file>

<file path=docProps/thumbnail.jpeg>
</file>